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69" r:id="rId4"/>
    <p:sldId id="268" r:id="rId5"/>
    <p:sldId id="265" r:id="rId6"/>
    <p:sldId id="270" r:id="rId7"/>
    <p:sldId id="284" r:id="rId8"/>
    <p:sldId id="286" r:id="rId9"/>
    <p:sldId id="287" r:id="rId10"/>
    <p:sldId id="288" r:id="rId11"/>
    <p:sldId id="277" r:id="rId12"/>
    <p:sldId id="271" r:id="rId13"/>
    <p:sldId id="278" r:id="rId14"/>
    <p:sldId id="267" r:id="rId15"/>
    <p:sldId id="272" r:id="rId16"/>
    <p:sldId id="273" r:id="rId17"/>
    <p:sldId id="276" r:id="rId1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2937-EF12-45F9-B674-BF7A62075A16}" type="datetimeFigureOut">
              <a:rPr lang="es-AR" smtClean="0"/>
              <a:t>6/10/2016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439A6-480C-4764-B144-67AAF5E08C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84917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2937-EF12-45F9-B674-BF7A62075A16}" type="datetimeFigureOut">
              <a:rPr lang="es-AR" smtClean="0"/>
              <a:t>6/10/2016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439A6-480C-4764-B144-67AAF5E08C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79568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2937-EF12-45F9-B674-BF7A62075A16}" type="datetimeFigureOut">
              <a:rPr lang="es-AR" smtClean="0"/>
              <a:t>6/10/2016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439A6-480C-4764-B144-67AAF5E08C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36379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2937-EF12-45F9-B674-BF7A62075A16}" type="datetimeFigureOut">
              <a:rPr lang="es-AR" smtClean="0"/>
              <a:t>6/10/2016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439A6-480C-4764-B144-67AAF5E08C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8005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2937-EF12-45F9-B674-BF7A62075A16}" type="datetimeFigureOut">
              <a:rPr lang="es-AR" smtClean="0"/>
              <a:t>6/10/2016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439A6-480C-4764-B144-67AAF5E08C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38096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2937-EF12-45F9-B674-BF7A62075A16}" type="datetimeFigureOut">
              <a:rPr lang="es-AR" smtClean="0"/>
              <a:t>6/10/2016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439A6-480C-4764-B144-67AAF5E08C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3550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2937-EF12-45F9-B674-BF7A62075A16}" type="datetimeFigureOut">
              <a:rPr lang="es-AR" smtClean="0"/>
              <a:t>6/10/2016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439A6-480C-4764-B144-67AAF5E08C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0934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2937-EF12-45F9-B674-BF7A62075A16}" type="datetimeFigureOut">
              <a:rPr lang="es-AR" smtClean="0"/>
              <a:t>6/10/2016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439A6-480C-4764-B144-67AAF5E08C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4884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2937-EF12-45F9-B674-BF7A62075A16}" type="datetimeFigureOut">
              <a:rPr lang="es-AR" smtClean="0"/>
              <a:t>6/10/2016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439A6-480C-4764-B144-67AAF5E08C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0561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2937-EF12-45F9-B674-BF7A62075A16}" type="datetimeFigureOut">
              <a:rPr lang="es-AR" smtClean="0"/>
              <a:t>6/10/2016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439A6-480C-4764-B144-67AAF5E08C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3506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2937-EF12-45F9-B674-BF7A62075A16}" type="datetimeFigureOut">
              <a:rPr lang="es-AR" smtClean="0"/>
              <a:t>6/10/2016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439A6-480C-4764-B144-67AAF5E08C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53264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C2937-EF12-45F9-B674-BF7A62075A16}" type="datetimeFigureOut">
              <a:rPr lang="es-AR" smtClean="0"/>
              <a:t>6/10/2016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439A6-480C-4764-B144-67AAF5E08C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8112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104" y="1704953"/>
            <a:ext cx="4916499" cy="491099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438835" y="416859"/>
            <a:ext cx="10018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5400" dirty="0" smtClean="0">
                <a:latin typeface="Flama Basic" panose="02000000000000000000" pitchFamily="50" charset="0"/>
              </a:rPr>
              <a:t>Peces del Infierno</a:t>
            </a:r>
            <a:endParaRPr lang="es-AR" sz="5400" dirty="0">
              <a:latin typeface="Flama Basic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48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918012" y="591670"/>
            <a:ext cx="6831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smtClean="0">
                <a:latin typeface="Flama Basic" panose="02000000000000000000" pitchFamily="50" charset="0"/>
              </a:rPr>
              <a:t>Distribución Demográfica </a:t>
            </a:r>
            <a:endParaRPr lang="es-AR" sz="4000" dirty="0">
              <a:latin typeface="Flama Basic" panose="02000000000000000000" pitchFamily="50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641" y="1743309"/>
            <a:ext cx="8304790" cy="415282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783542" y="1130279"/>
            <a:ext cx="68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smtClean="0">
                <a:latin typeface="Flama Basic" panose="02000000000000000000" pitchFamily="50" charset="0"/>
              </a:rPr>
              <a:t>De los socios del Club Ferro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9614648" y="6310336"/>
            <a:ext cx="2286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smtClean="0">
                <a:latin typeface="Flama Basic" panose="02000000000000000000" pitchFamily="50" charset="0"/>
              </a:rPr>
              <a:t>Fuente: Club Ferro – Muestra 14 K</a:t>
            </a:r>
            <a:endParaRPr lang="es-AR" sz="1100" dirty="0">
              <a:latin typeface="Flama Basic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74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84"/>
            <a:ext cx="12195178" cy="685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6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49"/>
            <a:ext cx="12192000" cy="686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2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" y="-1"/>
            <a:ext cx="12189533" cy="685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6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6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0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4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0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8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" y="0"/>
            <a:ext cx="12180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8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461" y="1890763"/>
            <a:ext cx="7784727" cy="403014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525905" y="401497"/>
            <a:ext cx="68311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smtClean="0">
                <a:latin typeface="Flama Basic" panose="02000000000000000000" pitchFamily="50" charset="0"/>
              </a:rPr>
              <a:t>Comenzamos con la bendita base de datos…</a:t>
            </a:r>
            <a:endParaRPr lang="es-AR" sz="4000" dirty="0">
              <a:latin typeface="Flama Basic" panose="02000000000000000000" pitchFamily="50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614648" y="6310336"/>
            <a:ext cx="2286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smtClean="0">
                <a:latin typeface="Flama Basic" panose="02000000000000000000" pitchFamily="50" charset="0"/>
              </a:rPr>
              <a:t>Fuente: Club Ferro – Muestra 14 K</a:t>
            </a:r>
            <a:endParaRPr lang="es-AR" sz="1100" dirty="0">
              <a:latin typeface="Flama Basic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46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1402" t="17424" r="2342" b="2811"/>
          <a:stretch/>
        </p:blipFill>
        <p:spPr>
          <a:xfrm>
            <a:off x="2541494" y="2043953"/>
            <a:ext cx="7073154" cy="352312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614648" y="6310336"/>
            <a:ext cx="2286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smtClean="0">
                <a:latin typeface="Flama Basic" panose="02000000000000000000" pitchFamily="50" charset="0"/>
              </a:rPr>
              <a:t>Fuente: Club Ferro – Muestra 14 K</a:t>
            </a:r>
            <a:endParaRPr lang="es-AR" sz="1100" dirty="0">
              <a:latin typeface="Flama Basic" panose="02000000000000000000" pitchFamily="50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918012" y="591670"/>
            <a:ext cx="6831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smtClean="0">
                <a:latin typeface="Flama Basic" panose="02000000000000000000" pitchFamily="50" charset="0"/>
              </a:rPr>
              <a:t>Distribución según Género </a:t>
            </a:r>
            <a:endParaRPr lang="es-AR" sz="4000" dirty="0">
              <a:latin typeface="Flama Basic" panose="02000000000000000000" pitchFamily="50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783542" y="1130279"/>
            <a:ext cx="68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smtClean="0">
                <a:latin typeface="Flama Basic" panose="02000000000000000000" pitchFamily="50" charset="0"/>
              </a:rPr>
              <a:t>De los socios del Club Ferro</a:t>
            </a:r>
          </a:p>
        </p:txBody>
      </p:sp>
    </p:spTree>
    <p:extLst>
      <p:ext uri="{BB962C8B-B14F-4D97-AF65-F5344CB8AC3E}">
        <p14:creationId xmlns:p14="http://schemas.microsoft.com/office/powerpoint/2010/main" val="273398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4764" t="13049" r="4878" b="4696"/>
          <a:stretch/>
        </p:blipFill>
        <p:spPr>
          <a:xfrm>
            <a:off x="2380129" y="1838580"/>
            <a:ext cx="7649729" cy="418570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614648" y="6310336"/>
            <a:ext cx="2286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smtClean="0">
                <a:latin typeface="Flama Basic" panose="02000000000000000000" pitchFamily="50" charset="0"/>
              </a:rPr>
              <a:t>Fuente: Club Ferro – Muestra 6 K</a:t>
            </a:r>
            <a:endParaRPr lang="es-AR" sz="1100" dirty="0">
              <a:latin typeface="Flama Basic" panose="02000000000000000000" pitchFamily="50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232213" y="591670"/>
            <a:ext cx="8350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smtClean="0">
                <a:latin typeface="Flama Basic" panose="02000000000000000000" pitchFamily="50" charset="0"/>
              </a:rPr>
              <a:t>Distribución según proximidad (Km) </a:t>
            </a:r>
            <a:endParaRPr lang="es-AR" sz="4000" dirty="0">
              <a:latin typeface="Flama Basic" panose="02000000000000000000" pitchFamily="50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783542" y="1230514"/>
            <a:ext cx="68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smtClean="0">
                <a:latin typeface="Flama Basic" panose="02000000000000000000" pitchFamily="50" charset="0"/>
              </a:rPr>
              <a:t>De los socios respecto al Club Ferro</a:t>
            </a:r>
          </a:p>
        </p:txBody>
      </p:sp>
    </p:spTree>
    <p:extLst>
      <p:ext uri="{BB962C8B-B14F-4D97-AF65-F5344CB8AC3E}">
        <p14:creationId xmlns:p14="http://schemas.microsoft.com/office/powerpoint/2010/main" val="428539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970" y="1504918"/>
            <a:ext cx="7653189" cy="460005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614648" y="6310336"/>
            <a:ext cx="2286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smtClean="0">
                <a:latin typeface="Flama Basic" panose="02000000000000000000" pitchFamily="50" charset="0"/>
              </a:rPr>
              <a:t>Fuente: Club Ferro – Muestra 14 K</a:t>
            </a:r>
            <a:endParaRPr lang="es-AR" sz="1100" dirty="0">
              <a:latin typeface="Flama Basic" panose="02000000000000000000" pitchFamily="50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685800" y="340408"/>
            <a:ext cx="10959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600" dirty="0" smtClean="0">
                <a:latin typeface="Flama Basic" panose="02000000000000000000" pitchFamily="50" charset="0"/>
              </a:rPr>
              <a:t>Distribución del Género </a:t>
            </a:r>
            <a:r>
              <a:rPr lang="es-AR" sz="3600" dirty="0" smtClean="0">
                <a:latin typeface="Flama Basic" panose="02000000000000000000" pitchFamily="50" charset="0"/>
              </a:rPr>
              <a:t>según proximidad (Km) </a:t>
            </a:r>
            <a:endParaRPr lang="es-AR" sz="3600" dirty="0">
              <a:latin typeface="Flama Basic" panose="02000000000000000000" pitchFamily="50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783542" y="960489"/>
            <a:ext cx="68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smtClean="0">
                <a:latin typeface="Flama Basic" panose="02000000000000000000" pitchFamily="50" charset="0"/>
              </a:rPr>
              <a:t>De los socios respecto al Club Ferro</a:t>
            </a:r>
          </a:p>
        </p:txBody>
      </p:sp>
    </p:spTree>
    <p:extLst>
      <p:ext uri="{BB962C8B-B14F-4D97-AF65-F5344CB8AC3E}">
        <p14:creationId xmlns:p14="http://schemas.microsoft.com/office/powerpoint/2010/main" val="102366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169" y="1600200"/>
            <a:ext cx="8304791" cy="419434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918012" y="591670"/>
            <a:ext cx="6831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smtClean="0">
                <a:latin typeface="Flama Basic" panose="02000000000000000000" pitchFamily="50" charset="0"/>
              </a:rPr>
              <a:t>Distribución - Mapa de calor </a:t>
            </a:r>
            <a:endParaRPr lang="es-AR" sz="4000" dirty="0">
              <a:latin typeface="Flama Basic" panose="02000000000000000000" pitchFamily="50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614648" y="6310336"/>
            <a:ext cx="2286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smtClean="0">
                <a:latin typeface="Flama Basic" panose="02000000000000000000" pitchFamily="50" charset="0"/>
              </a:rPr>
              <a:t>Fuente: Club Ferro – Muestra 14 K</a:t>
            </a:r>
            <a:endParaRPr lang="es-AR" sz="1100" dirty="0">
              <a:latin typeface="Flama Basic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94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918012" y="591670"/>
            <a:ext cx="6831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smtClean="0">
                <a:latin typeface="Flama Basic" panose="02000000000000000000" pitchFamily="50" charset="0"/>
              </a:rPr>
              <a:t>Distribución - Mapa de calor </a:t>
            </a:r>
            <a:endParaRPr lang="es-AR" sz="4000" dirty="0">
              <a:latin typeface="Flama Basic" panose="02000000000000000000" pitchFamily="50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169" y="1573306"/>
            <a:ext cx="8304791" cy="419434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614648" y="6310336"/>
            <a:ext cx="2286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smtClean="0">
                <a:latin typeface="Flama Basic" panose="02000000000000000000" pitchFamily="50" charset="0"/>
              </a:rPr>
              <a:t>Fuente: Club Ferro – Muestra 14 K</a:t>
            </a:r>
            <a:endParaRPr lang="es-AR" sz="1100" dirty="0">
              <a:latin typeface="Flama Basic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45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918011" y="349623"/>
            <a:ext cx="6831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smtClean="0">
                <a:latin typeface="Flama Basic" panose="02000000000000000000" pitchFamily="50" charset="0"/>
              </a:rPr>
              <a:t>Distribución por Género </a:t>
            </a:r>
            <a:endParaRPr lang="es-AR" sz="4000" dirty="0">
              <a:latin typeface="Flama Basic" panose="02000000000000000000" pitchFamily="50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7" t="8271" r="28303" b="6111"/>
          <a:stretch/>
        </p:blipFill>
        <p:spPr>
          <a:xfrm>
            <a:off x="6333564" y="1759161"/>
            <a:ext cx="4262717" cy="35634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AEDEA"/>
              </a:clrFrom>
              <a:clrTo>
                <a:srgbClr val="EAED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9" t="12331" r="27655" b="10253"/>
          <a:stretch/>
        </p:blipFill>
        <p:spPr>
          <a:xfrm>
            <a:off x="1936376" y="1759161"/>
            <a:ext cx="4262717" cy="356347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263587" y="5322631"/>
            <a:ext cx="3572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dirty="0" smtClean="0">
                <a:latin typeface="Flama Basic" panose="02000000000000000000" pitchFamily="50" charset="0"/>
              </a:rPr>
              <a:t>Mujeres</a:t>
            </a:r>
            <a:r>
              <a:rPr lang="es-AR" sz="4000" dirty="0" smtClean="0">
                <a:latin typeface="Flama Basic" panose="02000000000000000000" pitchFamily="50" charset="0"/>
              </a:rPr>
              <a:t> </a:t>
            </a:r>
            <a:endParaRPr lang="es-AR" sz="4000" dirty="0">
              <a:latin typeface="Flama Basic" panose="02000000000000000000" pitchFamily="50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676462" y="5316397"/>
            <a:ext cx="3572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dirty="0" smtClean="0">
                <a:latin typeface="Flama Basic" panose="02000000000000000000" pitchFamily="50" charset="0"/>
              </a:rPr>
              <a:t>Hombres</a:t>
            </a:r>
            <a:r>
              <a:rPr lang="es-AR" sz="4000" dirty="0" smtClean="0">
                <a:latin typeface="Flama Basic" panose="02000000000000000000" pitchFamily="50" charset="0"/>
              </a:rPr>
              <a:t> </a:t>
            </a:r>
            <a:endParaRPr lang="es-AR" sz="4000" dirty="0">
              <a:latin typeface="Flama Basic" panose="02000000000000000000" pitchFamily="50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783542" y="1049179"/>
            <a:ext cx="68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smtClean="0">
                <a:latin typeface="Flama Basic" panose="02000000000000000000" pitchFamily="50" charset="0"/>
              </a:rPr>
              <a:t>De los socios del Club Ferro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9614648" y="6310336"/>
            <a:ext cx="2286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smtClean="0">
                <a:latin typeface="Flama Basic" panose="02000000000000000000" pitchFamily="50" charset="0"/>
              </a:rPr>
              <a:t>Fuente: Club Ferro – Muestra 14 K</a:t>
            </a:r>
            <a:endParaRPr lang="es-AR" sz="1100" dirty="0">
              <a:latin typeface="Flama Basic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0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904565" y="372071"/>
            <a:ext cx="6831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smtClean="0">
                <a:latin typeface="Flama Basic" panose="02000000000000000000" pitchFamily="50" charset="0"/>
              </a:rPr>
              <a:t>Distancia / Proximidad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46" y="1695510"/>
            <a:ext cx="8304790" cy="415282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783542" y="1049179"/>
            <a:ext cx="68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smtClean="0">
                <a:latin typeface="Flama Basic" panose="02000000000000000000" pitchFamily="50" charset="0"/>
              </a:rPr>
              <a:t>De los socios respecto al Club Ferro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9614648" y="6310336"/>
            <a:ext cx="2286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smtClean="0">
                <a:latin typeface="Flama Basic" panose="02000000000000000000" pitchFamily="50" charset="0"/>
              </a:rPr>
              <a:t>Fuente: Club Ferro – Muestra 14 K</a:t>
            </a:r>
            <a:endParaRPr lang="es-AR" sz="1100" dirty="0">
              <a:latin typeface="Flama Basic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92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159</Words>
  <Application>Microsoft Office PowerPoint</Application>
  <PresentationFormat>Panorámica</PresentationFormat>
  <Paragraphs>27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Flama Basic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Usuario</cp:lastModifiedBy>
  <cp:revision>16</cp:revision>
  <dcterms:created xsi:type="dcterms:W3CDTF">2016-10-06T20:02:40Z</dcterms:created>
  <dcterms:modified xsi:type="dcterms:W3CDTF">2016-10-06T21:43:56Z</dcterms:modified>
</cp:coreProperties>
</file>